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600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736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863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29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633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8064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755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64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324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022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205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1000">
              <a:srgbClr val="92D050"/>
            </a:gs>
            <a:gs pos="7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467D-1757-43AF-8C0C-B42BE3ED8D0C}" type="datetimeFigureOut">
              <a:rPr lang="es-ES" smtClean="0"/>
              <a:pPr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926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52570" y="4146114"/>
            <a:ext cx="4847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 DE NOVIEMBRE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7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674" y="977030"/>
            <a:ext cx="10515600" cy="5437927"/>
          </a:xfrm>
        </p:spPr>
        <p:txBody>
          <a:bodyPr/>
          <a:lstStyle/>
          <a:p>
            <a:pPr marL="0" indent="0">
              <a:buNone/>
            </a:pPr>
            <a:r>
              <a:rPr lang="es-ES" sz="72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diversidad étnica no debe convertirse en un peligro con el que perforar nuestros corazones.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178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495" y="61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ORIGEN E HISTORIA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495" y="1241945"/>
            <a:ext cx="5849203" cy="5317797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Etnia originaria de la india.</a:t>
            </a:r>
          </a:p>
          <a:p>
            <a:r>
              <a:rPr lang="es-ES" dirty="0" smtClean="0"/>
              <a:t>Eran nómadas.</a:t>
            </a:r>
          </a:p>
          <a:p>
            <a:r>
              <a:rPr lang="es-ES" dirty="0" smtClean="0"/>
              <a:t>Algunas profesiones tradicionales: herreros, ganaderos, agricultores, etc.</a:t>
            </a:r>
          </a:p>
          <a:p>
            <a:r>
              <a:rPr lang="es-ES" dirty="0" smtClean="0"/>
              <a:t>Se cree que llegaron a España en 1425.</a:t>
            </a:r>
          </a:p>
          <a:p>
            <a:r>
              <a:rPr lang="es-ES" dirty="0" smtClean="0"/>
              <a:t>En el año 1499 comienzan las leyes </a:t>
            </a:r>
            <a:r>
              <a:rPr lang="es-ES" dirty="0" err="1" smtClean="0"/>
              <a:t>antigitanas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gitanos fueron discriminados y obligados a abandonar sus costumbres.</a:t>
            </a:r>
          </a:p>
          <a:p>
            <a:r>
              <a:rPr lang="es-ES" dirty="0" smtClean="0"/>
              <a:t>Prisión general de gitanos, una persecución autorizada por el rey de España, Fernando VI.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58" y="1412827"/>
            <a:ext cx="3615519" cy="2677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41" y="4320224"/>
            <a:ext cx="4946176" cy="223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44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ORIGEN E HISTORIA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8298"/>
            <a:ext cx="5767316" cy="5268035"/>
          </a:xfrm>
        </p:spPr>
        <p:txBody>
          <a:bodyPr/>
          <a:lstStyle/>
          <a:p>
            <a:r>
              <a:rPr lang="es-ES" dirty="0" smtClean="0"/>
              <a:t>Con Carlos III se inicia un periodo de tolerancia y se les reconoce como ciudadanos, pero no les permite practicar sus lenguas y costumbres.</a:t>
            </a:r>
          </a:p>
          <a:p>
            <a:r>
              <a:rPr lang="es-ES" dirty="0" smtClean="0"/>
              <a:t>La Constitución española (1978) los reconoce por fin como ciudadanos españoles de pleno derecho.</a:t>
            </a:r>
          </a:p>
          <a:p>
            <a:r>
              <a:rPr lang="es-ES" dirty="0" smtClean="0"/>
              <a:t>Rumanía es el país con más gitanos de todo el mundo.</a:t>
            </a:r>
          </a:p>
          <a:p>
            <a:r>
              <a:rPr lang="es-ES" dirty="0" smtClean="0"/>
              <a:t>Hay aproximadamente 12 millones de gitanos en el mundo.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88" y="1228298"/>
            <a:ext cx="4506912" cy="26124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4105322"/>
            <a:ext cx="3900416" cy="2600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8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BANDERA GITANA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bandera gitana consta de dos franjas horizontales: una de color azul en la parte superior, que representa </a:t>
            </a:r>
            <a:r>
              <a:rPr lang="es-ES" b="1" dirty="0" smtClean="0"/>
              <a:t>el cielo</a:t>
            </a:r>
            <a:r>
              <a:rPr lang="es-ES" dirty="0" smtClean="0"/>
              <a:t>; y otra de color verde, en la parte inferior, que representa </a:t>
            </a:r>
            <a:r>
              <a:rPr lang="es-ES" b="1" dirty="0" smtClean="0"/>
              <a:t>el campo</a:t>
            </a:r>
            <a:r>
              <a:rPr lang="es-ES" dirty="0" smtClean="0"/>
              <a:t>. En el medio, se incluye la rueda del carro, que simboliza </a:t>
            </a:r>
            <a:r>
              <a:rPr lang="es-ES" b="1" dirty="0" smtClean="0"/>
              <a:t>la libertad del pueblo </a:t>
            </a:r>
            <a:r>
              <a:rPr lang="es-ES" dirty="0" smtClean="0"/>
              <a:t>gitano, repartido por todo el mundo.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52" y="3514298"/>
            <a:ext cx="3343702" cy="3343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ESTEREOTIPOS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mayoría de </a:t>
            </a:r>
            <a:r>
              <a:rPr lang="es-ES" sz="2400" dirty="0" smtClean="0"/>
              <a:t>las</a:t>
            </a:r>
            <a:r>
              <a:rPr lang="es-ES" dirty="0" smtClean="0"/>
              <a:t> personas en la sociedad mayoritaria, piensan que </a:t>
            </a:r>
            <a:r>
              <a:rPr lang="es-ES" dirty="0" err="1" smtClean="0"/>
              <a:t>tod@s</a:t>
            </a:r>
            <a:r>
              <a:rPr lang="es-ES" dirty="0" smtClean="0"/>
              <a:t> </a:t>
            </a:r>
            <a:r>
              <a:rPr lang="es-ES" dirty="0" err="1" smtClean="0"/>
              <a:t>l@s</a:t>
            </a:r>
            <a:r>
              <a:rPr lang="es-ES" dirty="0" smtClean="0"/>
              <a:t> </a:t>
            </a:r>
            <a:r>
              <a:rPr lang="es-ES" dirty="0" err="1" smtClean="0"/>
              <a:t>gitan@</a:t>
            </a:r>
            <a:r>
              <a:rPr lang="es-ES" dirty="0" smtClean="0"/>
              <a:t> :</a:t>
            </a:r>
          </a:p>
          <a:p>
            <a:pPr marL="0" indent="0">
              <a:buNone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Son de piel morena y ojos oscuros.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Que les gusta el baile y el cante flamenco.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Trabajan en los mercadillos.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Analfabetos.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Se casan y tienen hijos jóvenes.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Son delincuentes.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278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FAMOSOS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7" y="1799537"/>
            <a:ext cx="2607291" cy="30095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71314" y="4965177"/>
            <a:ext cx="185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Juana Martín Manzano (Diseñadora de moda)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96902" y="4372734"/>
            <a:ext cx="20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José Antonio Reyes (Futbolista)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650913" y="5242175"/>
            <a:ext cx="20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María Teresa de Calcuta (Monja)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86" y="1796099"/>
            <a:ext cx="2902122" cy="33406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23" y="2220238"/>
            <a:ext cx="3290171" cy="1850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24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FAMOSOS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3" y="1583141"/>
            <a:ext cx="3466350" cy="39192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60290" y="5677469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Charlie Chaplin (actor cine mudo)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36" y="1583141"/>
            <a:ext cx="3467926" cy="34022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42136" y="5179263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famoso pintor Pablo Picasso también tenía sangre gitana.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603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PALABRAS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Los dialectos gitanos aparecieron al mezclarse</a:t>
            </a:r>
            <a:r>
              <a:rPr lang="es-ES" b="1" dirty="0"/>
              <a:t> su lengua original, el </a:t>
            </a:r>
            <a:r>
              <a:rPr lang="es-ES" b="1" dirty="0" smtClean="0"/>
              <a:t>romanó</a:t>
            </a:r>
            <a:r>
              <a:rPr lang="es-ES" dirty="0" smtClean="0"/>
              <a:t>, </a:t>
            </a:r>
            <a:r>
              <a:rPr lang="es-ES" dirty="0"/>
              <a:t>con la lengua del país en el que se asentaban. Así, aquí en España, el</a:t>
            </a:r>
            <a:r>
              <a:rPr lang="es-ES" b="1" dirty="0"/>
              <a:t> c</a:t>
            </a:r>
            <a:r>
              <a:rPr lang="es-ES" b="1" dirty="0" smtClean="0"/>
              <a:t>alé </a:t>
            </a:r>
            <a:r>
              <a:rPr lang="es-ES" b="1" dirty="0"/>
              <a:t>o c</a:t>
            </a:r>
            <a:r>
              <a:rPr lang="es-ES" b="1" dirty="0" smtClean="0"/>
              <a:t>aló</a:t>
            </a:r>
            <a:r>
              <a:rPr lang="es-ES" dirty="0" smtClean="0"/>
              <a:t> </a:t>
            </a:r>
            <a:r>
              <a:rPr lang="es-ES" dirty="0"/>
              <a:t>es la mezcla del </a:t>
            </a:r>
            <a:r>
              <a:rPr lang="es-ES" dirty="0" smtClean="0"/>
              <a:t>romanó </a:t>
            </a:r>
            <a:r>
              <a:rPr lang="es-ES" dirty="0"/>
              <a:t>con el español</a:t>
            </a:r>
            <a:r>
              <a:rPr lang="es-ES" dirty="0" smtClean="0"/>
              <a:t>.</a:t>
            </a:r>
          </a:p>
          <a:p>
            <a:r>
              <a:rPr lang="es-ES" dirty="0" smtClean="0"/>
              <a:t>Palabras de origen gitano (</a:t>
            </a:r>
            <a:r>
              <a:rPr lang="es-ES" dirty="0" err="1" smtClean="0"/>
              <a:t>tod@s</a:t>
            </a:r>
            <a:r>
              <a:rPr lang="es-ES" dirty="0" smtClean="0"/>
              <a:t> hablamos caló):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Chavea = joven, niño.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Chachipen</a:t>
            </a:r>
            <a:r>
              <a:rPr lang="es-ES" dirty="0" smtClean="0"/>
              <a:t> = realidad, verdad.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Duquelas</a:t>
            </a:r>
            <a:r>
              <a:rPr lang="es-ES" dirty="0" smtClean="0"/>
              <a:t> = preocupaciones.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Menda = yo.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Najar = irse, marcharse.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Pinrel = pie.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Orí = hola.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Adebel</a:t>
            </a:r>
            <a:r>
              <a:rPr lang="es-ES" dirty="0" smtClean="0"/>
              <a:t> = adiós.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7355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COMIDAS TIPICAS 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0" y="1440182"/>
            <a:ext cx="2917397" cy="21977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20216" y="2334863"/>
            <a:ext cx="131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Berza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264291" y="2201293"/>
            <a:ext cx="163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Andrajos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76" y="1552079"/>
            <a:ext cx="3038855" cy="2356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67"/>
          <a:stretch>
            <a:fillRect/>
          </a:stretch>
        </p:blipFill>
        <p:spPr>
          <a:xfrm>
            <a:off x="1046393" y="4271375"/>
            <a:ext cx="2662877" cy="19612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47265" y="5044764"/>
            <a:ext cx="1447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Merluza gitana</a:t>
            </a:r>
            <a:endParaRPr lang="es-E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8554"/>
            <a:ext cx="3589020" cy="18059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787898" y="5485314"/>
            <a:ext cx="19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Zarangollos</a:t>
            </a:r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23565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414</Words>
  <Application>Microsoft Office PowerPoint</Application>
  <PresentationFormat>Personalizado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ORIGEN E HISTORIA</vt:lpstr>
      <vt:lpstr>ORIGEN E HISTORIA</vt:lpstr>
      <vt:lpstr>BANDERA GITANA</vt:lpstr>
      <vt:lpstr>ESTEREOTIPOS</vt:lpstr>
      <vt:lpstr>FAMOSOS</vt:lpstr>
      <vt:lpstr>FAMOSOS</vt:lpstr>
      <vt:lpstr>PALABRAS</vt:lpstr>
      <vt:lpstr>COMIDAS TIPICAS 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Crepillo</dc:creator>
  <cp:lastModifiedBy>Usuario</cp:lastModifiedBy>
  <cp:revision>24</cp:revision>
  <dcterms:created xsi:type="dcterms:W3CDTF">2020-11-13T19:05:52Z</dcterms:created>
  <dcterms:modified xsi:type="dcterms:W3CDTF">2020-11-16T13:10:21Z</dcterms:modified>
</cp:coreProperties>
</file>